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1" r:id="rId5"/>
    <p:sldId id="281" r:id="rId6"/>
    <p:sldId id="284" r:id="rId7"/>
    <p:sldId id="283" r:id="rId8"/>
    <p:sldId id="282" r:id="rId9"/>
    <p:sldId id="273" r:id="rId10"/>
    <p:sldId id="276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5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4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0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7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1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1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0ADE-6D31-474B-BB7B-0E5E954DB781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to-uvat@mail.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k-uvat.ru/" TargetMode="External"/><Relationship Id="rId4" Type="http://schemas.openxmlformats.org/officeDocument/2006/relationships/hyperlink" Target="http://www.gto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92569"/>
            <a:ext cx="9144000" cy="1134208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Школьникам о ГТО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67009"/>
            <a:ext cx="9144000" cy="16089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тестирования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Всероссийского физкультурно-спортивного комплекса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«Готов к труду и обороне»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Уватского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7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72" y="1318145"/>
            <a:ext cx="5292436" cy="25013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ГТО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66297" y="1505528"/>
            <a:ext cx="2622212" cy="4442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видов испытаний (тестов):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-быстрота,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-гибкость,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-выносливость,    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-ловкость,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-сила,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-прикладные навыки.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2953" y="3956099"/>
            <a:ext cx="6083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требования комплекса ГТО внутри каждой ступени делятся на: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-обязательные;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 выбору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+ рекомендации по недельной двигательной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262506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ступень – нормы ГТО для школьников 6-8 лет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8390"/>
          <a:stretch/>
        </p:blipFill>
        <p:spPr>
          <a:xfrm>
            <a:off x="1161453" y="1348509"/>
            <a:ext cx="4518012" cy="4636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40693"/>
          <a:stretch/>
        </p:blipFill>
        <p:spPr>
          <a:xfrm>
            <a:off x="5679465" y="1348509"/>
            <a:ext cx="4800885" cy="3537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449" y="5127506"/>
            <a:ext cx="5566351" cy="1801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95814" y="5549109"/>
            <a:ext cx="1568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www.gto.ru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11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ступень – 9-10 лет</a:t>
            </a:r>
            <a:br>
              <a:rPr lang="ru-RU" sz="36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183" y="1444936"/>
            <a:ext cx="5258315" cy="4026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7152"/>
            <a:ext cx="4971544" cy="253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064" y="4283813"/>
            <a:ext cx="5566351" cy="1801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953056" y="4993090"/>
            <a:ext cx="1568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www.gto.ru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6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ступень – 11-12 лет</a:t>
            </a:r>
            <a:br>
              <a:rPr lang="ru-RU" sz="36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9452" y="1289593"/>
            <a:ext cx="459698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440" y="1289594"/>
            <a:ext cx="4353560" cy="49357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7870" y="5706765"/>
            <a:ext cx="1568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www.gto.ru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1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ступень – 13-15 лет</a:t>
            </a:r>
            <a:br>
              <a:rPr lang="ru-RU" sz="40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531" y="1294447"/>
            <a:ext cx="4885184" cy="4161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715" y="1294447"/>
            <a:ext cx="4567686" cy="4892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182" y="5553274"/>
            <a:ext cx="169483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1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ступень – 16-17 лет</a:t>
            </a:r>
            <a:br>
              <a:rPr lang="ru-RU" sz="36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5540" y="1355997"/>
            <a:ext cx="4603078" cy="3771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618" y="1355997"/>
            <a:ext cx="4777942" cy="4882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661" y="5365473"/>
            <a:ext cx="169483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2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мне это нужно?</a:t>
            </a:r>
            <a:br>
              <a:rPr lang="ru-RU" sz="5200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88" y="1540196"/>
            <a:ext cx="5471260" cy="3873695"/>
          </a:xfrm>
        </p:spPr>
      </p:pic>
      <p:sp>
        <p:nvSpPr>
          <p:cNvPr id="9" name="Прямоугольник 8"/>
          <p:cNvSpPr/>
          <p:nvPr/>
        </p:nvSpPr>
        <p:spPr>
          <a:xfrm>
            <a:off x="6694148" y="1464092"/>
            <a:ext cx="4435670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ГТО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это совершенствование самого себя.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 отличия ГТО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это показатель активной жизненной позиции человека, стремление к здоровому образу жизни.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знаков отличия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ГТО у поступающих на обучение по образовательным программам высшего образования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учитываться при приёме.</a:t>
            </a:r>
          </a:p>
        </p:txBody>
      </p:sp>
    </p:spTree>
    <p:extLst>
      <p:ext uri="{BB962C8B-B14F-4D97-AF65-F5344CB8AC3E}">
        <p14:creationId xmlns:p14="http://schemas.microsoft.com/office/powerpoint/2010/main" val="89874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23"/>
            <a:ext cx="12192000" cy="654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Ждём вас в Центре тестирования!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545" y="1579418"/>
            <a:ext cx="8996220" cy="4442691"/>
          </a:xfrm>
        </p:spPr>
        <p:txBody>
          <a:bodyPr>
            <a:normAutofit/>
          </a:bodyPr>
          <a:lstStyle/>
          <a:p>
            <a:pPr indent="18034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с.Уват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ул.Дорожная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7,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«Физкультурно-оздоровительный комплекс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Уватского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района»</a:t>
            </a:r>
          </a:p>
          <a:p>
            <a:pPr indent="18034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8(34561)2-81-83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18034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Электронная почта: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gto-uvat@mail.ru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информация о ВФСК "ГТО" -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www.gto.ru"/>
              </a:rPr>
              <a:t>gto.ru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18034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Специальный раздел, посвящённый деятельности </a:t>
            </a: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тестирования, -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www.fok-uvat.ru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78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71" y="660689"/>
            <a:ext cx="6973456" cy="132556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0862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5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Маршак о ГТО</a:t>
            </a:r>
            <a:br>
              <a:rPr lang="ru-RU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5242" y="1825625"/>
            <a:ext cx="5678557" cy="4351338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«Знак ГТО на груди у него. Больше не знают о нём ничего... …Много в столице таких же значков. Каждый к труду-обороне готов!»</a:t>
            </a:r>
          </a:p>
          <a:p>
            <a:pPr marL="0" lvl="0" indent="0" algn="r">
              <a:buNone/>
            </a:pP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(Из стихотворения Самуила Маршака </a:t>
            </a:r>
          </a:p>
          <a:p>
            <a:pPr marL="0" lvl="0" indent="0" algn="r"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"Рассказ о неизвестном герое", </a:t>
            </a:r>
          </a:p>
          <a:p>
            <a:pPr marL="0" lvl="0" indent="0" algn="r"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1987 г.)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86" y="1244601"/>
            <a:ext cx="3528156" cy="49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304" cy="1325563"/>
          </a:xfrm>
        </p:spPr>
        <p:txBody>
          <a:bodyPr>
            <a:normAutofit/>
          </a:bodyPr>
          <a:lstStyle/>
          <a:p>
            <a:pPr algn="ctr"/>
            <a:r>
              <a:rPr lang="ru-RU" sz="5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комплекс ГТО?</a:t>
            </a:r>
            <a:endParaRPr lang="ru-RU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074" y="1534292"/>
            <a:ext cx="6437746" cy="3203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ГТО («Готов к труду и обороне») — </a:t>
            </a:r>
          </a:p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программа физкультурной подготовки:</a:t>
            </a:r>
          </a:p>
          <a:p>
            <a:pPr marL="0" indent="0" algn="ctr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основа – единая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 патриотического воспитания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государственном уровне;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существовала в нашей стране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 1931 по 1991 год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охватывала население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возрасте от 10 до 60 лет.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 ликвидацией Советского Союза комплекс ГТО прекратил своё существование.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06" y="1450732"/>
            <a:ext cx="3442398" cy="477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6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1" y="1494693"/>
            <a:ext cx="5429818" cy="3613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истории ГТО</a:t>
            </a:r>
            <a:br>
              <a:rPr lang="ru-RU" sz="4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1" y="1494693"/>
            <a:ext cx="3698240" cy="4274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Олимпийские игры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начале своего пути Советскую Россию игнорировали все основные мировые державы. Из-за этого советские спортсмены не могли поехать на Олимпийские игры. Сам термин “спорт” был признан бесполезным (настоящий цель физических упражнений - не блестящие медали, а польза своей стране).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6642" y="5122594"/>
            <a:ext cx="5429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Вместо “спортсмен” - “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здравник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вместо “спорт” - “физическая культура”.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5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82" y="253569"/>
            <a:ext cx="6640057" cy="4423939"/>
          </a:xfrm>
        </p:spPr>
      </p:pic>
      <p:sp>
        <p:nvSpPr>
          <p:cNvPr id="8" name="Прямоугольник 7"/>
          <p:cNvSpPr/>
          <p:nvPr/>
        </p:nvSpPr>
        <p:spPr>
          <a:xfrm>
            <a:off x="463060" y="158261"/>
            <a:ext cx="3247293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Секретное оружие Советов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марта 1931 года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СССР был официально учреждён спортивный комплекс под названием “Готов к труду и обороне”. Сокращенное название звучало угрожающе - ГТО.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Британская газета “Таймс” написала по этому поводу: “У русских появилось новое секретное оружие под названием ГТО”.</a:t>
            </a:r>
          </a:p>
        </p:txBody>
      </p:sp>
    </p:spTree>
    <p:extLst>
      <p:ext uri="{BB962C8B-B14F-4D97-AF65-F5344CB8AC3E}">
        <p14:creationId xmlns:p14="http://schemas.microsoft.com/office/powerpoint/2010/main" val="150450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18997" y="411557"/>
            <a:ext cx="55474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Победу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Идея значка ГТО принадлежит 15-летнему школьнику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Владимиру Токареву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в жизнь её воплотил художник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Ягуженский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Первые значки делались из настоящего серебра и бронзы. Обладание таким значком было очень почётно и подтверждалось специальным документом. 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Космическое ГТО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Значок ГТО был первой ступенью к полету в космос. Юрий Гагарин получил свой золотой значок, еще когда учился в ремесленном училище.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21" y="768553"/>
            <a:ext cx="2310976" cy="40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6254" y="321562"/>
            <a:ext cx="4830619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Попытки вернуть проект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ГТО были актуальны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1991 года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вместе с СССР прекратил существование и этот спортивный проект.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Попытки вернуть ГТО предпринимались неоднократно. В 2004 году был проведен эксперимент с участием 6000 девушек и юношей, но он с треском провалился: лишь 9% испытуемых сумели сдать норматив ГТО, который их родители, бабушки с дедушками легко сдавали во времена своей молодости. 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65" y="199958"/>
            <a:ext cx="2834008" cy="47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2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Возрождение ГТО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446" y="1591408"/>
            <a:ext cx="5900788" cy="334986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24 марта 2014 года № 172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Всероссийском физкультурно-спортивном комплексе «Готов к труду и обороне» (ГТО)»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Официально введён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 1 сентября 2014 г.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массового спорта, продвижение ценностей здорового образа жизни и укрепления здоровья населения.</a:t>
            </a: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прежнее,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новый.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153" y="1477108"/>
            <a:ext cx="4178239" cy="46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комплекса ГТО</a:t>
            </a:r>
            <a:br>
              <a:rPr lang="ru-RU" sz="5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8" y="1679714"/>
            <a:ext cx="2990475" cy="4293704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Комплекс ГТО состоит 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11 ступеней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 соответствии с возрастными группами населения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 6 до 70 лет и старше </a:t>
            </a:r>
          </a:p>
          <a:p>
            <a:pPr marL="0" lv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нормативов 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 3 уровням трудности,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соответствующих 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золотому, серебряному и бронзовому знакам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Объект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23" y="1764260"/>
            <a:ext cx="6559079" cy="4105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7031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519</Words>
  <Application>Microsoft Office PowerPoint</Application>
  <PresentationFormat>Широкоэкранный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Школьникам о ГТО</vt:lpstr>
      <vt:lpstr>Маршак о ГТО </vt:lpstr>
      <vt:lpstr>Что такое комплекс ГТО?</vt:lpstr>
      <vt:lpstr>Из истории ГТО </vt:lpstr>
      <vt:lpstr>Презентация PowerPoint</vt:lpstr>
      <vt:lpstr>Презентация PowerPoint</vt:lpstr>
      <vt:lpstr>Презентация PowerPoint</vt:lpstr>
      <vt:lpstr>Возрождение ГТО</vt:lpstr>
      <vt:lpstr>Структура комплекса ГТО </vt:lpstr>
      <vt:lpstr>Нормативы ГТО </vt:lpstr>
      <vt:lpstr>1 ступень – нормы ГТО для школьников 6-8 лет </vt:lpstr>
      <vt:lpstr>2 ступень – 9-10 лет </vt:lpstr>
      <vt:lpstr>3 ступень – 11-12 лет </vt:lpstr>
      <vt:lpstr>4 ступень – 13-15 лет </vt:lpstr>
      <vt:lpstr>5 ступень – 16-17 лет </vt:lpstr>
      <vt:lpstr>Зачем мне это нужно? </vt:lpstr>
      <vt:lpstr>Презентация PowerPoint</vt:lpstr>
      <vt:lpstr>Ждём вас в Центре тестирования! 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Шевырин</dc:creator>
  <cp:lastModifiedBy>Император</cp:lastModifiedBy>
  <cp:revision>56</cp:revision>
  <dcterms:created xsi:type="dcterms:W3CDTF">2015-08-28T08:35:46Z</dcterms:created>
  <dcterms:modified xsi:type="dcterms:W3CDTF">2016-09-12T09:23:24Z</dcterms:modified>
</cp:coreProperties>
</file>