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МАОУ «СОШ п. Демьянка» волонтерский отряд «Забота»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dirty="0" smtClean="0"/>
              <a:t>Профилактическая работа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937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 интернете тоже есть правила безопасности!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47" y="1905000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46" y="2595033"/>
            <a:ext cx="5300133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8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8"/>
          <a:stretch/>
        </p:blipFill>
        <p:spPr>
          <a:xfrm>
            <a:off x="3657601" y="742643"/>
            <a:ext cx="4907756" cy="5674783"/>
          </a:xfrm>
        </p:spPr>
      </p:pic>
    </p:spTree>
    <p:extLst>
      <p:ext uri="{BB962C8B-B14F-4D97-AF65-F5344CB8AC3E}">
        <p14:creationId xmlns:p14="http://schemas.microsoft.com/office/powerpoint/2010/main" val="2151394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Мы за ЗОЖ!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68" y="1264555"/>
            <a:ext cx="3839483" cy="5119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3970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5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Курить – здоровью вредить!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47" y="1474105"/>
            <a:ext cx="5037666" cy="377825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905000"/>
            <a:ext cx="5101435" cy="412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4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46" y="321733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79" y="1905000"/>
            <a:ext cx="6028267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7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Живи трезво!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79" y="1540933"/>
            <a:ext cx="6095999" cy="4572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/>
          <a:stretch/>
        </p:blipFill>
        <p:spPr>
          <a:xfrm>
            <a:off x="7630591" y="715963"/>
            <a:ext cx="3460742" cy="579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2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Безопасность на дорогах.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80" y="2675466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17" y="1500716"/>
            <a:ext cx="37147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2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02" y="1071387"/>
            <a:ext cx="4055797" cy="54077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8889" r="10741"/>
          <a:stretch/>
        </p:blipFill>
        <p:spPr>
          <a:xfrm>
            <a:off x="5256211" y="387043"/>
            <a:ext cx="624840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7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628364"/>
            <a:ext cx="7213600" cy="5410201"/>
          </a:xfrm>
        </p:spPr>
      </p:pic>
    </p:spTree>
    <p:extLst>
      <p:ext uri="{BB962C8B-B14F-4D97-AF65-F5344CB8AC3E}">
        <p14:creationId xmlns:p14="http://schemas.microsoft.com/office/powerpoint/2010/main" val="3046643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Профилактика ВИЧ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744133"/>
            <a:ext cx="3395398" cy="45271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17" y="1326092"/>
            <a:ext cx="3416300" cy="455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14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Электронная сигарета – вред!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9"/>
          <a:stretch/>
        </p:blipFill>
        <p:spPr>
          <a:xfrm>
            <a:off x="5522391" y="2912534"/>
            <a:ext cx="6384172" cy="32511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47" y="1659467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217271850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</TotalTime>
  <Words>44</Words>
  <Application>Microsoft Office PowerPoint</Application>
  <PresentationFormat>Широкоэкранный</PresentationFormat>
  <Paragraphs>11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Легкий дым</vt:lpstr>
      <vt:lpstr>МАОУ «СОШ п. Демьянка» волонтерский отряд «Забота»</vt:lpstr>
      <vt:lpstr>Курить – здоровью вредить!</vt:lpstr>
      <vt:lpstr>Презентация PowerPoint</vt:lpstr>
      <vt:lpstr>Живи трезво!</vt:lpstr>
      <vt:lpstr>Безопасность на дорогах.</vt:lpstr>
      <vt:lpstr>Презентация PowerPoint</vt:lpstr>
      <vt:lpstr>Презентация PowerPoint</vt:lpstr>
      <vt:lpstr>Профилактика ВИЧ</vt:lpstr>
      <vt:lpstr>Электронная сигарета – вред!</vt:lpstr>
      <vt:lpstr>В интернете тоже есть правила безопасности!</vt:lpstr>
      <vt:lpstr>Презентация PowerPoint</vt:lpstr>
      <vt:lpstr>Мы за ЗОЖ!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«СОШ п. Демьянка» волонтерский отряд «Забота»</dc:title>
  <dc:creator>Учитель</dc:creator>
  <cp:lastModifiedBy>Учитель</cp:lastModifiedBy>
  <cp:revision>4</cp:revision>
  <dcterms:created xsi:type="dcterms:W3CDTF">2024-02-19T04:06:28Z</dcterms:created>
  <dcterms:modified xsi:type="dcterms:W3CDTF">2024-02-19T04:52:46Z</dcterms:modified>
</cp:coreProperties>
</file>