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780"/>
    <a:srgbClr val="788AA2"/>
    <a:srgbClr val="DDE9F5"/>
    <a:srgbClr val="DF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56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2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1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45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201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17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539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8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58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78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3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7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05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3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0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1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1FE62E-9AE1-448D-A64F-D61E534D9502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E207C6-BA5C-482B-8337-54C13F5038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89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  <p:sldLayoutId id="21474839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740" y="3230032"/>
            <a:ext cx="3360484" cy="2411816"/>
          </a:xfrm>
        </p:spPr>
        <p:txBody>
          <a:bodyPr>
            <a:normAutofit/>
          </a:bodyPr>
          <a:lstStyle/>
          <a:p>
            <a:pPr algn="ctr"/>
            <a: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Прокуратура </a:t>
            </a:r>
            <a:b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Тюменской </a:t>
            </a:r>
            <a:r>
              <a:rPr lang="ru-RU" sz="1400" dirty="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области</a:t>
            </a:r>
            <a:br>
              <a:rPr lang="ru-RU" sz="1400" dirty="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Прокуратура </a:t>
            </a:r>
            <a:b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ru-RU" sz="140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Уватского </a:t>
            </a:r>
            <a:r>
              <a:rPr lang="ru-RU" sz="1400" dirty="0" smtClean="0">
                <a:latin typeface="Arial Black" panose="020B0A040201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района</a:t>
            </a:r>
            <a:endParaRPr lang="ru-RU" sz="1400" dirty="0">
              <a:latin typeface="Arial Black" panose="020B0A040201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432" y="2013204"/>
            <a:ext cx="1943100" cy="2095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3176" y="4824286"/>
            <a:ext cx="4846320" cy="646331"/>
          </a:xfrm>
          <a:prstGeom prst="rect">
            <a:avLst/>
          </a:prstGeom>
          <a:solidFill>
            <a:srgbClr val="DFEBF7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n w="0"/>
                <a:solidFill>
                  <a:srgbClr val="56678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Мы всегда держим в УМЕ</a:t>
            </a:r>
          </a:p>
          <a:p>
            <a:pPr algn="ctr"/>
            <a:r>
              <a:rPr lang="ru-RU" dirty="0" smtClean="0">
                <a:ln w="0"/>
                <a:solidFill>
                  <a:srgbClr val="56678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Безопасность на ВОДЕ</a:t>
            </a:r>
            <a:endParaRPr lang="ru-RU" dirty="0">
              <a:ln w="0"/>
              <a:solidFill>
                <a:srgbClr val="56678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692" y="1090486"/>
            <a:ext cx="63139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7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4937126" cy="150706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400" dirty="0" smtClean="0"/>
              <a:t>В соответствии со Статьей 5.35 КоАП РФ неисполнение / ненадлежащее исполнения обязанностей по содержанию и воспитанию, обучению, защите прав и интересов несовершеннолетних влечет </a:t>
            </a:r>
            <a:r>
              <a:rPr lang="ru-RU" sz="1400" b="1" dirty="0" smtClean="0"/>
              <a:t>предупреждение</a:t>
            </a:r>
            <a:r>
              <a:rPr lang="ru-RU" sz="1400" dirty="0" smtClean="0"/>
              <a:t> или наложение административного штрафа </a:t>
            </a:r>
            <a:r>
              <a:rPr lang="ru-RU" sz="1400" b="1" dirty="0" smtClean="0"/>
              <a:t>в размере от 100 до 500 рублей</a:t>
            </a:r>
            <a:endParaRPr lang="ru-RU" sz="14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849106"/>
            <a:ext cx="4937125" cy="328812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6133931" cy="361526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Правила поведения на воде:</a:t>
            </a:r>
          </a:p>
          <a:p>
            <a:pPr algn="just">
              <a:buFontTx/>
              <a:buChar char="-"/>
            </a:pPr>
            <a:r>
              <a:rPr lang="ru-RU" dirty="0" smtClean="0"/>
              <a:t>Купайтесь только в </a:t>
            </a:r>
            <a:r>
              <a:rPr lang="ru-RU" dirty="0" smtClean="0"/>
              <a:t>разрешенных </a:t>
            </a:r>
            <a:r>
              <a:rPr lang="ru-RU" dirty="0" smtClean="0"/>
              <a:t>местах</a:t>
            </a:r>
          </a:p>
          <a:p>
            <a:pPr algn="just">
              <a:buFontTx/>
              <a:buChar char="-"/>
            </a:pPr>
            <a:r>
              <a:rPr lang="ru-RU" dirty="0" smtClean="0"/>
              <a:t>Купайся только там, где есть взрослые</a:t>
            </a:r>
          </a:p>
          <a:p>
            <a:pPr algn="just">
              <a:buFontTx/>
              <a:buChar char="-"/>
            </a:pPr>
            <a:r>
              <a:rPr lang="ru-RU" dirty="0" smtClean="0"/>
              <a:t>В солнечную погоду надевай головной убор</a:t>
            </a:r>
          </a:p>
          <a:p>
            <a:pPr algn="just">
              <a:buFontTx/>
              <a:buChar char="-"/>
            </a:pPr>
            <a:r>
              <a:rPr lang="ru-RU" dirty="0" smtClean="0"/>
              <a:t>Если не умеешь плавать пользуйся нарукавниками или надувным кругом</a:t>
            </a:r>
          </a:p>
          <a:p>
            <a:pPr algn="just">
              <a:buFontTx/>
              <a:buChar char="-"/>
            </a:pPr>
            <a:r>
              <a:rPr lang="ru-RU" dirty="0" smtClean="0"/>
              <a:t>Не ныряй и не плавай в неизвестных местах</a:t>
            </a:r>
          </a:p>
          <a:p>
            <a:pPr algn="just">
              <a:buFontTx/>
              <a:buChar char="-"/>
            </a:pPr>
            <a:r>
              <a:rPr lang="ru-RU" dirty="0" smtClean="0"/>
              <a:t>Не балуйся в воде, не дерись и не мешай плавать другим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90330" y="4411132"/>
            <a:ext cx="5569438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400" dirty="0" smtClean="0"/>
              <a:t>Родители могут быть привлечены к уголовной ответственности по ст. 109 УК РФ согласно которой уголовная ответственность наступает за причинение смерти по неосторожности и влечет наказание </a:t>
            </a:r>
            <a:br>
              <a:rPr lang="ru-RU" sz="1400" dirty="0" smtClean="0"/>
            </a:br>
            <a:r>
              <a:rPr lang="ru-RU" sz="1400" b="1" dirty="0" smtClean="0"/>
              <a:t>до 2 лет лишения свободы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95263782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</TotalTime>
  <Words>124</Words>
  <Application>Microsoft Office PowerPoint</Application>
  <PresentationFormat>Произвольный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Сектор</vt:lpstr>
      <vt:lpstr>Прокуратура  Тюменской области Прокуратура  Уватского района</vt:lpstr>
      <vt:lpstr>В соответствии со Статьей 5.35 КоАП РФ неисполнение / ненадлежащее исполнения обязанностей по содержанию и воспитанию, обучению, защите прав и интересов несовершеннолетних влечет предупреждение или наложение административного штрафа в размере от 100 до 500 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17</cp:revision>
  <dcterms:created xsi:type="dcterms:W3CDTF">2022-09-19T18:58:20Z</dcterms:created>
  <dcterms:modified xsi:type="dcterms:W3CDTF">2023-06-08T09:38:04Z</dcterms:modified>
</cp:coreProperties>
</file>