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B21EA-035B-47FD-9126-94935BAE8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Снюс</a:t>
            </a:r>
            <a:r>
              <a:rPr lang="ru-RU" dirty="0"/>
              <a:t>. Табак бездымный, но не безвредный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13AFCD-29F2-45EA-8244-373AD9653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5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5C940-4328-4080-A3BC-151B5E6F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50D366-2122-4884-B9E7-6FEDE6DF8E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9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18CAE-9EBF-472D-9472-896F9B9C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2CF3DC-E2B1-4570-8BF8-518A90D389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Снюс</a:t>
            </a:r>
            <a:r>
              <a:rPr lang="ru-RU" dirty="0"/>
              <a:t> – один из видов бездымного табака. Он изготавливается из измельчённых табачных листьев, которые пакуют в пакетики, и при использовании помещают между десной и губой.</a:t>
            </a:r>
          </a:p>
        </p:txBody>
      </p:sp>
    </p:spTree>
    <p:extLst>
      <p:ext uri="{BB962C8B-B14F-4D97-AF65-F5344CB8AC3E}">
        <p14:creationId xmlns:p14="http://schemas.microsoft.com/office/powerpoint/2010/main" val="778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27D28-5921-4CA1-ABF4-209AB55E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Состав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038F658E-C505-4F88-A2EE-D3655CAB9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98074F2-B6EC-4B2F-BCFD-7D731CC305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02" y="689358"/>
            <a:ext cx="3586688" cy="42196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7EF07A2-E7A9-4BA8-99A0-DD3C5C10E2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193" y="2071048"/>
            <a:ext cx="5993489" cy="2837943"/>
          </a:xfrm>
        </p:spPr>
        <p:txBody>
          <a:bodyPr>
            <a:normAutofit/>
          </a:bodyPr>
          <a:lstStyle/>
          <a:p>
            <a:r>
              <a:rPr lang="ru-RU" dirty="0"/>
              <a:t>В состав обычно входит табак, вода, сода, для усиления вкуса, сахар и соль (как консерванты) и ароматизаторы.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0CD5B-5EB2-4431-B356-8202C781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Факты о бездымном табаке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3A19F0-9E71-406F-9ECD-A20379A7A3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Бездымный табак содержит, по меньшей мере, 28 канцерогенных веществ. </a:t>
            </a:r>
          </a:p>
          <a:p>
            <a:r>
              <a:rPr lang="ru-RU" dirty="0"/>
              <a:t>Главными канцерогенами в бездымном табаке являются специфичные для табака </a:t>
            </a:r>
            <a:r>
              <a:rPr lang="ru-RU" dirty="0" err="1"/>
              <a:t>нитрозамины</a:t>
            </a:r>
            <a:r>
              <a:rPr lang="ru-RU" dirty="0"/>
              <a:t>. </a:t>
            </a:r>
          </a:p>
          <a:p>
            <a:r>
              <a:rPr lang="ru-RU" dirty="0"/>
              <a:t>Около 3% взрослого населения в возрасте от 26 лет и старше являются постоянными пользователями бездымного табака, а около 5% людей в возрасте 18-25 пользуются бездымным табаком время от времени. Более 13% студентов и 2% студенток сообщают об использовании бездымного табака. </a:t>
            </a:r>
          </a:p>
          <a:p>
            <a:r>
              <a:rPr lang="ru-RU" dirty="0"/>
              <a:t>Несмотря на то, что из бездымного табака никотин всасывается медленнее, чем из сигарет, исследования показывают, что интенсивность всасывания никотина из бездымного табака превышает интенсивность всасывания из сигарет в 3-4 раза.</a:t>
            </a:r>
          </a:p>
          <a:p>
            <a:r>
              <a:rPr lang="ru-RU" dirty="0"/>
              <a:t>Никотин из бездымного табака дольше остается в крови, чем никотин из сигарет. </a:t>
            </a:r>
          </a:p>
        </p:txBody>
      </p:sp>
    </p:spTree>
    <p:extLst>
      <p:ext uri="{BB962C8B-B14F-4D97-AF65-F5344CB8AC3E}">
        <p14:creationId xmlns:p14="http://schemas.microsoft.com/office/powerpoint/2010/main" val="183394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3BD3D9-DA71-45BA-885F-02AC87C1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ПОСЛЕДСТВИЯ УПОТРЕБЛЕНИЯ БЕЗДЫМНОГО ТАБАКА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35EEF6-96F3-4FE1-8580-069651FAED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«Безвредность </a:t>
            </a:r>
            <a:r>
              <a:rPr lang="ru-RU" dirty="0" err="1"/>
              <a:t>снюса</a:t>
            </a:r>
            <a:r>
              <a:rPr lang="ru-RU" dirty="0"/>
              <a:t>»- опаснейшее заблуждение! Употребление бездымного табака – доказанная причина развития рака полости рта, рака поджелудочной железы, рака пищевода, и рака лёгких.</a:t>
            </a:r>
          </a:p>
          <a:p>
            <a:r>
              <a:rPr lang="ru-RU" dirty="0"/>
              <a:t>Длительное использование бездымного табака приводит к пародонтозу, разрушению зубов, появлению зловонного запаха изо рта, тахикардии, гипертонии.</a:t>
            </a:r>
          </a:p>
          <a:p>
            <a:r>
              <a:rPr lang="ru-RU" dirty="0"/>
              <a:t>Пользователи бездымного табака получают намного больше никотина по сравнению с курильщиками сигарет. Дело в том, что употребление </a:t>
            </a:r>
            <a:r>
              <a:rPr lang="ru-RU" dirty="0" err="1"/>
              <a:t>снюса</a:t>
            </a:r>
            <a:r>
              <a:rPr lang="ru-RU" dirty="0"/>
              <a:t> предполагает, что табак остаётся во рту не менее 30 минут, за это время в организм   попадает в десятки раз больше никотина, нежели при выкуривании одной, даже самой крепкой сигареты. Если в самой крепкой сигарете содержится до 1,5 мг никотина, то при употреблении </a:t>
            </a:r>
            <a:r>
              <a:rPr lang="ru-RU" dirty="0" err="1"/>
              <a:t>снюса</a:t>
            </a:r>
            <a:r>
              <a:rPr lang="ru-RU" dirty="0"/>
              <a:t> можно получить до 22 мг никотина. Даже если табак находится в полости рта непродолжительное время, порядка 5-10 минут, в кровь все равно поступает большое количество этого никотина.</a:t>
            </a:r>
          </a:p>
          <a:p>
            <a:r>
              <a:rPr lang="ru-RU" dirty="0"/>
              <a:t>Высокая концентрация никотина становится причиной более быстрого развития толерантности, и практически молниеносного формирования зависимости. Отказ от использования </a:t>
            </a:r>
            <a:r>
              <a:rPr lang="ru-RU" dirty="0" err="1"/>
              <a:t>снюса</a:t>
            </a:r>
            <a:r>
              <a:rPr lang="ru-RU" dirty="0"/>
              <a:t> - процесс более тяжёлый, чем отказ от курения, зачастую невозможный без помощи специалиста и курса реабилитации.</a:t>
            </a:r>
          </a:p>
          <a:p>
            <a:r>
              <a:rPr lang="ru-RU" dirty="0"/>
              <a:t>Кроме того, многие потребители бездымного табака затем переходят на курение обычных сигарет.</a:t>
            </a:r>
          </a:p>
        </p:txBody>
      </p:sp>
    </p:spTree>
    <p:extLst>
      <p:ext uri="{BB962C8B-B14F-4D97-AF65-F5344CB8AC3E}">
        <p14:creationId xmlns:p14="http://schemas.microsoft.com/office/powerpoint/2010/main" val="219308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4D421-B167-4AFE-8AFC-30D4153A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Последствия употребления </a:t>
            </a:r>
            <a:r>
              <a:rPr lang="ru-RU" dirty="0" err="1"/>
              <a:t>снюса</a:t>
            </a:r>
            <a:r>
              <a:rPr lang="ru-RU" dirty="0"/>
              <a:t> в подростковом возрасте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28E9C2-B107-4D88-8F56-F072C102EC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остановка роста;</a:t>
            </a:r>
          </a:p>
          <a:p>
            <a:r>
              <a:rPr lang="ru-RU" dirty="0"/>
              <a:t>повышенная агрессивность и возбудимость;</a:t>
            </a:r>
          </a:p>
          <a:p>
            <a:r>
              <a:rPr lang="ru-RU" dirty="0"/>
              <a:t>ухудшение когнитивных процессов;</a:t>
            </a:r>
          </a:p>
          <a:p>
            <a:r>
              <a:rPr lang="ru-RU" dirty="0"/>
              <a:t>нарушение памяти и концентрации внимания;</a:t>
            </a:r>
          </a:p>
          <a:p>
            <a:r>
              <a:rPr lang="ru-RU" dirty="0"/>
              <a:t>высокий риск развития онкологических заболеваний, прежде всего желудка, печени, полости рта;</a:t>
            </a:r>
          </a:p>
          <a:p>
            <a:r>
              <a:rPr lang="ru-RU" dirty="0"/>
              <a:t>ослабление устойчивости к инфекционным заболеваниям.</a:t>
            </a:r>
          </a:p>
          <a:p>
            <a:pPr marL="0" indent="0">
              <a:buNone/>
            </a:pPr>
            <a:r>
              <a:rPr lang="ru-RU" dirty="0"/>
              <a:t>Практически все подростки, впервые использовавшие табак в виде </a:t>
            </a:r>
            <a:r>
              <a:rPr lang="ru-RU" dirty="0" err="1"/>
              <a:t>снюса</a:t>
            </a:r>
            <a:r>
              <a:rPr lang="ru-RU" dirty="0"/>
              <a:t>, в течение ближайших четырёх лет становятся курильщиками сигарет.</a:t>
            </a:r>
          </a:p>
        </p:txBody>
      </p:sp>
    </p:spTree>
    <p:extLst>
      <p:ext uri="{BB962C8B-B14F-4D97-AF65-F5344CB8AC3E}">
        <p14:creationId xmlns:p14="http://schemas.microsoft.com/office/powerpoint/2010/main" val="82210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8E0AF-7125-402D-8CDC-094E1982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pPr algn="ctr"/>
            <a:r>
              <a:rPr lang="ru-RU" sz="3800" dirty="0"/>
              <a:t>СНЮС ИЛИ БЕЗДЫМНЫЙ ТАБАК. </a:t>
            </a:r>
          </a:p>
        </p:txBody>
      </p:sp>
      <p:pic>
        <p:nvPicPr>
          <p:cNvPr id="9" name="Объект 8" descr="Изображение выглядит как внутренний, стол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417CF-81CF-4ACE-AF26-454AD2BD69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47063"/>
            <a:ext cx="4951413" cy="2548073"/>
          </a:xfrm>
        </p:spPr>
      </p:pic>
      <p:pic>
        <p:nvPicPr>
          <p:cNvPr id="7" name="Объект 6" descr="Изображение выглядит как еда, тарелк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B218CA5-5493-4727-A054-824C99DE67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7503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60051-C0A8-454F-B61A-AFBEE443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Наиболее распространенные заблуждения о </a:t>
            </a:r>
            <a:r>
              <a:rPr lang="ru-RU" dirty="0" err="1"/>
              <a:t>загубном</a:t>
            </a:r>
            <a:r>
              <a:rPr lang="ru-RU" dirty="0"/>
              <a:t> табаке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8B55BB-E8B4-4AA4-9FB8-396C5BBE7F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Миф: </a:t>
            </a:r>
            <a:r>
              <a:rPr lang="ru-RU" dirty="0" err="1"/>
              <a:t>Загубный</a:t>
            </a:r>
            <a:r>
              <a:rPr lang="ru-RU" dirty="0"/>
              <a:t> табак безопаснее сигарет.</a:t>
            </a:r>
          </a:p>
          <a:p>
            <a:r>
              <a:rPr lang="ru-RU" b="1" dirty="0"/>
              <a:t>Миф: </a:t>
            </a:r>
            <a:r>
              <a:rPr lang="ru-RU" dirty="0" err="1"/>
              <a:t>Загубный</a:t>
            </a:r>
            <a:r>
              <a:rPr lang="ru-RU" dirty="0"/>
              <a:t> табак – хорошая альтернатива курению или бросанию.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78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D98B6-B807-41CA-866B-6E19BBF2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E1CF7C-104C-4A8A-B094-663A418EBE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Снюс</a:t>
            </a:r>
            <a:r>
              <a:rPr lang="ru-RU" dirty="0"/>
              <a:t> не помогает бросить курить, так как этот вид табака содержит тот же самый наркотик, что и сигареты!</a:t>
            </a:r>
          </a:p>
        </p:txBody>
      </p:sp>
    </p:spTree>
    <p:extLst>
      <p:ext uri="{BB962C8B-B14F-4D97-AF65-F5344CB8AC3E}">
        <p14:creationId xmlns:p14="http://schemas.microsoft.com/office/powerpoint/2010/main" val="3866643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503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Impact</vt:lpstr>
      <vt:lpstr>Главное мероприятие</vt:lpstr>
      <vt:lpstr>Снюс. Табак бездымный, но не безвредный</vt:lpstr>
      <vt:lpstr>Определение</vt:lpstr>
      <vt:lpstr>Состав</vt:lpstr>
      <vt:lpstr>Факты о бездымном табаке</vt:lpstr>
      <vt:lpstr>ПОСЛЕДСТВИЯ УПОТРЕБЛЕНИЯ БЕЗДЫМНОГО ТАБАКА</vt:lpstr>
      <vt:lpstr>Последствия употребления снюса в подростковом возрасте</vt:lpstr>
      <vt:lpstr>СНЮС ИЛИ БЕЗДЫМНЫЙ ТАБАК. </vt:lpstr>
      <vt:lpstr>Наиболее распространенные заблуждения о загубном табаке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Снюс. Табак бездымный, но не безвредный</dc:title>
  <dc:creator>Дмитрий Цирулёв</dc:creator>
  <cp:lastModifiedBy>Крылова Надежда Николаевна</cp:lastModifiedBy>
  <cp:revision>7</cp:revision>
  <dcterms:created xsi:type="dcterms:W3CDTF">2019-12-05T22:16:37Z</dcterms:created>
  <dcterms:modified xsi:type="dcterms:W3CDTF">2020-03-12T11:36:16Z</dcterms:modified>
</cp:coreProperties>
</file>